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9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B4FF-D102-48BF-BC38-2C38B540FEEE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EB9-CACB-4E66-9665-F555933A4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B4FF-D102-48BF-BC38-2C38B540FEEE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EB9-CACB-4E66-9665-F555933A4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B4FF-D102-48BF-BC38-2C38B540FEEE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EB9-CACB-4E66-9665-F555933A4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B4FF-D102-48BF-BC38-2C38B540FEEE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EB9-CACB-4E66-9665-F555933A4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B4FF-D102-48BF-BC38-2C38B540FEEE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EB9-CACB-4E66-9665-F555933A4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B4FF-D102-48BF-BC38-2C38B540FEEE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EB9-CACB-4E66-9665-F555933A4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B4FF-D102-48BF-BC38-2C38B540FEEE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EB9-CACB-4E66-9665-F555933A4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B4FF-D102-48BF-BC38-2C38B540FEEE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EB9-CACB-4E66-9665-F555933A4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B4FF-D102-48BF-BC38-2C38B540FEEE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EB9-CACB-4E66-9665-F555933A4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B4FF-D102-48BF-BC38-2C38B540FEEE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EB9-CACB-4E66-9665-F555933A4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B4FF-D102-48BF-BC38-2C38B540FEEE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EB9-CACB-4E66-9665-F555933A4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BB4FF-D102-48BF-BC38-2C38B540FEEE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EEB9-CACB-4E66-9665-F555933A4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รูปภาพ 11" descr="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271" y="4929198"/>
            <a:ext cx="4243605" cy="1357322"/>
          </a:xfrm>
          <a:prstGeom prst="rect">
            <a:avLst/>
          </a:prstGeom>
        </p:spPr>
      </p:pic>
      <p:pic>
        <p:nvPicPr>
          <p:cNvPr id="13" name="รูปภาพ 12" descr="1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44" y="5054181"/>
            <a:ext cx="477827" cy="1160901"/>
          </a:xfrm>
          <a:prstGeom prst="rect">
            <a:avLst/>
          </a:prstGeom>
        </p:spPr>
      </p:pic>
      <p:pic>
        <p:nvPicPr>
          <p:cNvPr id="14" name="รูปภาพ 13" descr="1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29124" y="3859493"/>
            <a:ext cx="2071702" cy="2212713"/>
          </a:xfrm>
          <a:prstGeom prst="rect">
            <a:avLst/>
          </a:prstGeom>
        </p:spPr>
      </p:pic>
      <p:pic>
        <p:nvPicPr>
          <p:cNvPr id="15" name="รูปภาพ 14" descr="1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15074" y="3429000"/>
            <a:ext cx="571504" cy="1184191"/>
          </a:xfrm>
          <a:prstGeom prst="rect">
            <a:avLst/>
          </a:prstGeom>
        </p:spPr>
      </p:pic>
      <p:pic>
        <p:nvPicPr>
          <p:cNvPr id="16" name="รูปภาพ 15" descr="15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572264" y="2857496"/>
            <a:ext cx="538740" cy="1116302"/>
          </a:xfrm>
          <a:prstGeom prst="rect">
            <a:avLst/>
          </a:prstGeom>
        </p:spPr>
      </p:pic>
      <p:pic>
        <p:nvPicPr>
          <p:cNvPr id="17" name="รูปภาพ 16" descr="1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43702" y="1785926"/>
            <a:ext cx="571504" cy="1184191"/>
          </a:xfrm>
          <a:prstGeom prst="rect">
            <a:avLst/>
          </a:prstGeom>
        </p:spPr>
      </p:pic>
      <p:pic>
        <p:nvPicPr>
          <p:cNvPr id="18" name="รูปภาพ 17" descr="16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636250" y="714356"/>
            <a:ext cx="544480" cy="1128196"/>
          </a:xfrm>
          <a:prstGeom prst="rect">
            <a:avLst/>
          </a:prstGeom>
        </p:spPr>
      </p:pic>
      <p:pic>
        <p:nvPicPr>
          <p:cNvPr id="19" name="รูปภาพ 18" descr="17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072462" y="1643050"/>
            <a:ext cx="571504" cy="118418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42910" y="6215082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ทำความเคารพ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1" name="TextBox 20"/>
          <p:cNvSpPr txBox="1"/>
          <p:nvPr/>
        </p:nvSpPr>
        <p:spPr>
          <a:xfrm rot="18530592">
            <a:off x="6302398" y="4991150"/>
            <a:ext cx="1069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ซ้าย-ขวา-ชิด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 rot="17874820">
            <a:off x="6841797" y="4080540"/>
            <a:ext cx="1211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ซ้าย-ขวา-เคารพ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3" name="TextBox 22"/>
          <p:cNvSpPr txBox="1"/>
          <p:nvPr/>
        </p:nvSpPr>
        <p:spPr>
          <a:xfrm rot="16200000">
            <a:off x="6865369" y="2993019"/>
            <a:ext cx="1211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ซ้าย-ขวา-รอ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5579485" y="2064325"/>
            <a:ext cx="1211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ซ้าย-ขวา-รับ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5" name="TextBox 24"/>
          <p:cNvSpPr txBox="1"/>
          <p:nvPr/>
        </p:nvSpPr>
        <p:spPr>
          <a:xfrm rot="2314236">
            <a:off x="6997667" y="2073751"/>
            <a:ext cx="1739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1-2-3 (เคารพ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)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27</Words>
  <Application>Microsoft Office PowerPoint</Application>
  <PresentationFormat>นำเสนอทางหน้าจอ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atiruj</dc:creator>
  <cp:lastModifiedBy>LENO</cp:lastModifiedBy>
  <cp:revision>10</cp:revision>
  <dcterms:created xsi:type="dcterms:W3CDTF">2017-11-29T08:10:30Z</dcterms:created>
  <dcterms:modified xsi:type="dcterms:W3CDTF">2019-11-04T03:21:06Z</dcterms:modified>
</cp:coreProperties>
</file>