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78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866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966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159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314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144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077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337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463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756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140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82B3C-66A4-4F7A-97BC-7AC3B7790F5F}" type="datetimeFigureOut">
              <a:rPr lang="th-TH" smtClean="0"/>
              <a:t>28/01/59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CFD8D-D9EC-4CB2-AECB-42C4B80ED2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078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2840"/>
            <a:ext cx="9144000" cy="6094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24" y="921804"/>
            <a:ext cx="8568952" cy="5256584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+mn-lt"/>
                <a:cs typeface="TH Krub" panose="02000506040000020004" pitchFamily="2" charset="-34"/>
              </a:rPr>
              <a:t>Welcome Dr. David Blake </a:t>
            </a:r>
            <a:br>
              <a:rPr lang="en-US" sz="5300" dirty="0" smtClean="0">
                <a:latin typeface="+mn-lt"/>
                <a:cs typeface="TH Krub" panose="02000506040000020004" pitchFamily="2" charset="-34"/>
              </a:rPr>
            </a:br>
            <a:r>
              <a:rPr lang="en-US" sz="5300" dirty="0" smtClean="0">
                <a:latin typeface="+mn-lt"/>
                <a:cs typeface="TH Krub" panose="02000506040000020004" pitchFamily="2" charset="-34"/>
              </a:rPr>
              <a:t>and participants</a:t>
            </a:r>
            <a:r>
              <a:rPr lang="en-US" dirty="0" smtClean="0">
                <a:latin typeface="+mn-lt"/>
                <a:cs typeface="TH Krub" panose="02000506040000020004" pitchFamily="2" charset="-34"/>
              </a:rPr>
              <a:t/>
            </a:r>
            <a:br>
              <a:rPr lang="en-US" dirty="0" smtClean="0">
                <a:latin typeface="+mn-lt"/>
                <a:cs typeface="TH Krub" panose="02000506040000020004" pitchFamily="2" charset="-34"/>
              </a:rPr>
            </a:br>
            <a:r>
              <a:rPr lang="en-US" sz="4200" dirty="0" smtClean="0">
                <a:latin typeface="+mn-lt"/>
                <a:cs typeface="TH Krub" panose="02000506040000020004" pitchFamily="2" charset="-34"/>
              </a:rPr>
              <a:t>to the special talk on “</a:t>
            </a:r>
            <a:r>
              <a:rPr lang="en-US" sz="4200" dirty="0" smtClean="0">
                <a:solidFill>
                  <a:srgbClr val="FF0000"/>
                </a:solidFill>
                <a:latin typeface="+mn-lt"/>
                <a:cs typeface="TH Krub" panose="02000506040000020004" pitchFamily="2" charset="-34"/>
              </a:rPr>
              <a:t>The History and Politics of Water Resources Development in Northeast Thailand: Some Reflections</a:t>
            </a:r>
            <a:r>
              <a:rPr lang="en-US" sz="4200" dirty="0" smtClean="0">
                <a:latin typeface="+mn-lt"/>
                <a:cs typeface="TH Krub" panose="02000506040000020004" pitchFamily="2" charset="-34"/>
              </a:rPr>
              <a:t>”</a:t>
            </a:r>
            <a:br>
              <a:rPr lang="en-US" sz="4200" dirty="0" smtClean="0">
                <a:latin typeface="+mn-lt"/>
                <a:cs typeface="TH Krub" panose="02000506040000020004" pitchFamily="2" charset="-34"/>
              </a:rPr>
            </a:br>
            <a:r>
              <a:rPr lang="en-US" sz="4200" dirty="0" smtClean="0">
                <a:solidFill>
                  <a:srgbClr val="7030A0"/>
                </a:solidFill>
                <a:latin typeface="+mn-lt"/>
                <a:cs typeface="TH Krub" panose="02000506040000020004" pitchFamily="2" charset="-34"/>
              </a:rPr>
              <a:t>at the Faculty of Environment and Resource Studies, </a:t>
            </a:r>
            <a:r>
              <a:rPr lang="en-US" sz="4200" dirty="0" err="1" smtClean="0">
                <a:solidFill>
                  <a:srgbClr val="7030A0"/>
                </a:solidFill>
                <a:latin typeface="+mn-lt"/>
                <a:cs typeface="TH Krub" panose="02000506040000020004" pitchFamily="2" charset="-34"/>
              </a:rPr>
              <a:t>Mahasarakham</a:t>
            </a:r>
            <a:r>
              <a:rPr lang="en-US" sz="4200" dirty="0" smtClean="0">
                <a:solidFill>
                  <a:srgbClr val="7030A0"/>
                </a:solidFill>
                <a:latin typeface="+mn-lt"/>
                <a:cs typeface="TH Krub" panose="02000506040000020004" pitchFamily="2" charset="-34"/>
              </a:rPr>
              <a:t> University </a:t>
            </a:r>
            <a:r>
              <a:rPr lang="th-TH" sz="4200" dirty="0" smtClean="0">
                <a:latin typeface="+mn-lt"/>
                <a:cs typeface="TH Krub" panose="02000506040000020004" pitchFamily="2" charset="-34"/>
              </a:rPr>
              <a:t/>
            </a:r>
            <a:br>
              <a:rPr lang="th-TH" sz="4200" dirty="0" smtClean="0">
                <a:latin typeface="+mn-lt"/>
                <a:cs typeface="TH Krub" panose="02000506040000020004" pitchFamily="2" charset="-34"/>
              </a:rPr>
            </a:br>
            <a:r>
              <a:rPr lang="en-US" sz="4200" dirty="0" smtClean="0">
                <a:latin typeface="+mn-lt"/>
                <a:cs typeface="TH Krub" panose="02000506040000020004" pitchFamily="2" charset="-34"/>
              </a:rPr>
              <a:t>February 10</a:t>
            </a:r>
            <a:r>
              <a:rPr lang="en-US" sz="4200" baseline="30000" dirty="0" smtClean="0">
                <a:latin typeface="+mn-lt"/>
                <a:cs typeface="TH Krub" panose="02000506040000020004" pitchFamily="2" charset="-34"/>
              </a:rPr>
              <a:t>th</a:t>
            </a:r>
            <a:r>
              <a:rPr lang="en-US" sz="4200" dirty="0" smtClean="0">
                <a:latin typeface="+mn-lt"/>
                <a:cs typeface="TH Krub" panose="02000506040000020004" pitchFamily="2" charset="-34"/>
              </a:rPr>
              <a:t>, 2016</a:t>
            </a:r>
            <a:endParaRPr lang="th-TH" sz="4200" dirty="0">
              <a:latin typeface="+mn-lt"/>
              <a:cs typeface="TH Krub" panose="02000506040000020004" pitchFamily="2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458" y="188640"/>
            <a:ext cx="1250981" cy="125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Agenda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92500"/>
          </a:bodyPr>
          <a:lstStyle/>
          <a:p>
            <a:pPr marL="2773363" indent="-2773363">
              <a:buNone/>
            </a:pPr>
            <a:r>
              <a:rPr lang="en-US" dirty="0"/>
              <a:t>9.00 to 9.30 am	Registration</a:t>
            </a:r>
          </a:p>
          <a:p>
            <a:pPr marL="2773363" indent="-2773363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9.30 to 9.45 am 	Welcome speech by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Asist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 Prof. Dr.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Yanyong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Inmuong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the Dean of the Faculty of Environment and Resource Studies,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Mahasarakham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University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</a:rPr>
              <a:t> 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773363" indent="-2773363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9.45 -11.30 am 	Special Talk on “The history and politics of water resources development in Northeast Thailand” by Dr. David Blake </a:t>
            </a:r>
          </a:p>
          <a:p>
            <a:pPr marL="2773363" indent="-2773363">
              <a:buNone/>
            </a:pPr>
            <a:r>
              <a:rPr lang="en-US" dirty="0">
                <a:solidFill>
                  <a:srgbClr val="7030A0"/>
                </a:solidFill>
              </a:rPr>
              <a:t>11.30 am-12.00 pm </a:t>
            </a:r>
            <a:r>
              <a:rPr lang="en-US" dirty="0" smtClean="0">
                <a:solidFill>
                  <a:srgbClr val="7030A0"/>
                </a:solidFill>
              </a:rPr>
              <a:t>Question </a:t>
            </a:r>
            <a:r>
              <a:rPr lang="en-US" dirty="0">
                <a:solidFill>
                  <a:srgbClr val="7030A0"/>
                </a:solidFill>
              </a:rPr>
              <a:t>and Answer session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394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Welcome Dr. David Blake  and participants to the special talk on “The History and Politics of Water Resources Development in Northeast Thailand: Some Reflections” at the Faculty of Environment and Resource Studies, Mahasarakham University  February 10th, 2016</vt:lpstr>
      <vt:lpstr>Agenda</vt:lpstr>
    </vt:vector>
  </TitlesOfParts>
  <Company>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ขอต้อนรับผู้เข้าร่วมสัมมนาวิชาการระดับชาติครั้งที่ 1 เรื่อง การเติบโตของเมืองกับการรับมือการเปลี่ยนแปลงสภาพภูมิอากาศ ภายใต้โครงการ “Urban Climate Resilience Southeast Asia Partnership”  วันที่ 7 พฤษภาคม 2558 เวลา 8.30 – 16.00 น. ณ สโมสรอาจารย์</dc:title>
  <dc:creator>lenovo</dc:creator>
  <cp:lastModifiedBy>Admin</cp:lastModifiedBy>
  <cp:revision>6</cp:revision>
  <dcterms:created xsi:type="dcterms:W3CDTF">2015-05-01T03:01:56Z</dcterms:created>
  <dcterms:modified xsi:type="dcterms:W3CDTF">2016-01-28T03:13:20Z</dcterms:modified>
</cp:coreProperties>
</file>